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5" r:id="rId4"/>
    <p:sldId id="258" r:id="rId5"/>
    <p:sldId id="259" r:id="rId6"/>
    <p:sldId id="264" r:id="rId7"/>
    <p:sldId id="263" r:id="rId8"/>
    <p:sldId id="260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90"/>
    <p:restoredTop sz="94624"/>
  </p:normalViewPr>
  <p:slideViewPr>
    <p:cSldViewPr snapToGrid="0" snapToObjects="1">
      <p:cViewPr varScale="1">
        <p:scale>
          <a:sx n="84" d="100"/>
          <a:sy n="84" d="100"/>
        </p:scale>
        <p:origin x="63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486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49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5349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332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965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0822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5449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7DE6118-2437-4B30-8E3C-4D2BE6020583}" type="datetimeFigureOut">
              <a:rPr lang="en-US" smtClean="0"/>
              <a:t>5/6/2016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566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7DE6118-2437-4B30-8E3C-4D2BE6020583}" type="datetimeFigureOut">
              <a:rPr lang="en-US" smtClean="0"/>
              <a:t>5/6/2016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737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238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37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82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527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965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5/6/2016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7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446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86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5/6/2016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427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2266" y="1449380"/>
            <a:ext cx="8361229" cy="2098226"/>
          </a:xfrm>
        </p:spPr>
        <p:txBody>
          <a:bodyPr/>
          <a:lstStyle/>
          <a:p>
            <a:r>
              <a:rPr lang="en-US" dirty="0" smtClean="0"/>
              <a:t>				</a:t>
            </a:r>
            <a:r>
              <a:rPr lang="en-US" dirty="0" err="1" smtClean="0"/>
              <a:t>Student@Hub</a:t>
            </a:r>
            <a:r>
              <a:rPr lang="en-US" dirty="0" smtClean="0"/>
              <a:t>		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4375" y="4969338"/>
            <a:ext cx="6831673" cy="1086237"/>
          </a:xfrm>
        </p:spPr>
        <p:txBody>
          <a:bodyPr/>
          <a:lstStyle/>
          <a:p>
            <a:r>
              <a:rPr lang="en-US" dirty="0" smtClean="0"/>
              <a:t>						-Saranya and Nalini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100" y="2688578"/>
            <a:ext cx="24384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484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to be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Features</a:t>
            </a:r>
          </a:p>
          <a:p>
            <a:r>
              <a:rPr lang="en-US" dirty="0" smtClean="0"/>
              <a:t>Tools Used</a:t>
            </a:r>
          </a:p>
          <a:p>
            <a:r>
              <a:rPr lang="en-US" dirty="0" smtClean="0"/>
              <a:t>Working Demo </a:t>
            </a:r>
          </a:p>
          <a:p>
            <a:r>
              <a:rPr lang="en-US" dirty="0" smtClean="0"/>
              <a:t>Future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147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1418" y="1005840"/>
            <a:ext cx="8761413" cy="1028274"/>
          </a:xfrm>
        </p:spPr>
        <p:txBody>
          <a:bodyPr/>
          <a:lstStyle/>
          <a:p>
            <a:r>
              <a:rPr lang="en-US" dirty="0" smtClean="0"/>
              <a:t>Motivation – Survey on Digital over Paper Planner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22" y="2797371"/>
            <a:ext cx="3521392" cy="181189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781" y="2797371"/>
            <a:ext cx="3829050" cy="17335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523" y="4750234"/>
            <a:ext cx="3154953" cy="169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288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smtClean="0"/>
              <a:t>As a student, we understand how important PLANNING is</a:t>
            </a:r>
          </a:p>
          <a:p>
            <a:pPr marL="0" indent="0">
              <a:buNone/>
            </a:pPr>
            <a:r>
              <a:rPr lang="en-AU" dirty="0" smtClean="0"/>
              <a:t> and so we decided to build </a:t>
            </a:r>
            <a:r>
              <a:rPr lang="en-AU" dirty="0" err="1" smtClean="0"/>
              <a:t>Student@Hub</a:t>
            </a:r>
            <a:r>
              <a:rPr lang="en-AU" dirty="0" smtClean="0"/>
              <a:t>, an </a:t>
            </a:r>
            <a:r>
              <a:rPr lang="en-AU" dirty="0"/>
              <a:t>app that </a:t>
            </a: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allows </a:t>
            </a:r>
            <a:r>
              <a:rPr lang="en-AU" dirty="0"/>
              <a:t>interactive schedule planning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 smtClean="0"/>
              <a:t>The app that allows a student to 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Plan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Schedule Events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Create </a:t>
            </a:r>
            <a:r>
              <a:rPr lang="en-US" dirty="0" err="1" smtClean="0"/>
              <a:t>ToDo</a:t>
            </a:r>
            <a:r>
              <a:rPr lang="en-US" dirty="0" smtClean="0"/>
              <a:t> activities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0" t="16159" r="7044" b="17619"/>
          <a:stretch/>
        </p:blipFill>
        <p:spPr>
          <a:xfrm>
            <a:off x="8165591" y="2405126"/>
            <a:ext cx="2706625" cy="381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3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of the App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 can add the Semester they are enrolled in</a:t>
            </a:r>
          </a:p>
          <a:p>
            <a:r>
              <a:rPr lang="en-US" dirty="0" smtClean="0"/>
              <a:t>Select their choice of subjects for a particular semester</a:t>
            </a:r>
          </a:p>
          <a:p>
            <a:r>
              <a:rPr lang="en-US" dirty="0" smtClean="0"/>
              <a:t>Add due dates, event dates to the calendar </a:t>
            </a:r>
          </a:p>
          <a:p>
            <a:r>
              <a:rPr lang="en-US" dirty="0" smtClean="0"/>
              <a:t>Create a </a:t>
            </a:r>
            <a:r>
              <a:rPr lang="en-US" dirty="0" err="1" smtClean="0"/>
              <a:t>ToDo</a:t>
            </a:r>
            <a:r>
              <a:rPr lang="en-US" dirty="0" smtClean="0"/>
              <a:t> list of activities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5" t="16093" r="6323" b="18065"/>
          <a:stretch/>
        </p:blipFill>
        <p:spPr>
          <a:xfrm>
            <a:off x="8343599" y="2368295"/>
            <a:ext cx="3145536" cy="407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15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Used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Android Studio (SDK) – 2.1 </a:t>
            </a:r>
          </a:p>
          <a:p>
            <a:r>
              <a:rPr lang="en-US" dirty="0" smtClean="0"/>
              <a:t>SQLite Manager (provided by Android SDK)</a:t>
            </a:r>
          </a:p>
          <a:p>
            <a:r>
              <a:rPr lang="en-US" dirty="0" smtClean="0"/>
              <a:t>Microsoft Azure</a:t>
            </a:r>
          </a:p>
          <a:p>
            <a:r>
              <a:rPr lang="en-US" dirty="0" smtClean="0"/>
              <a:t>Testing – Samsung Galaxy S3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549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Demo</a:t>
            </a:r>
            <a:endParaRPr lang="en-US" dirty="0"/>
          </a:p>
        </p:txBody>
      </p:sp>
      <p:pic>
        <p:nvPicPr>
          <p:cNvPr id="4" name="StudentHub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8888" y="2603500"/>
            <a:ext cx="6078537" cy="3416300"/>
          </a:xfrm>
        </p:spPr>
      </p:pic>
    </p:spTree>
    <p:extLst>
      <p:ext uri="{BB962C8B-B14F-4D97-AF65-F5344CB8AC3E}">
        <p14:creationId xmlns:p14="http://schemas.microsoft.com/office/powerpoint/2010/main" val="1290385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more user friendly features</a:t>
            </a:r>
          </a:p>
          <a:p>
            <a:r>
              <a:rPr lang="en-US" dirty="0" smtClean="0"/>
              <a:t>Sign up with Google account or </a:t>
            </a:r>
            <a:r>
              <a:rPr lang="en-US" dirty="0" err="1" smtClean="0"/>
              <a:t>facebook</a:t>
            </a:r>
            <a:endParaRPr lang="en-US" dirty="0" smtClean="0"/>
          </a:p>
          <a:p>
            <a:r>
              <a:rPr lang="en-US" dirty="0" smtClean="0"/>
              <a:t>Make available on Android Market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33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5541264"/>
          </a:xfrm>
        </p:spPr>
        <p:txBody>
          <a:bodyPr/>
          <a:lstStyle/>
          <a:p>
            <a:r>
              <a:rPr lang="en-US" dirty="0" smtClean="0"/>
              <a:t>THE APP WILL BE AVAILABLE FOR DOWNLOAD SHORTLY!!! 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			THANK YOU 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5257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68</TotalTime>
  <Words>151</Words>
  <Application>Microsoft Office PowerPoint</Application>
  <PresentationFormat>Widescreen</PresentationFormat>
  <Paragraphs>33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Wingdings</vt:lpstr>
      <vt:lpstr>Wingdings 3</vt:lpstr>
      <vt:lpstr>Ion Boardroom</vt:lpstr>
      <vt:lpstr>    Student@Hub   </vt:lpstr>
      <vt:lpstr>Topics to be covered</vt:lpstr>
      <vt:lpstr>Motivation – Survey on Digital over Paper Planner</vt:lpstr>
      <vt:lpstr>Introduction</vt:lpstr>
      <vt:lpstr>Features of the App </vt:lpstr>
      <vt:lpstr>Tools Used </vt:lpstr>
      <vt:lpstr>Working Demo</vt:lpstr>
      <vt:lpstr>Future Work </vt:lpstr>
      <vt:lpstr>THE APP WILL BE AVAILABLE FOR DOWNLOAD SHORTLY!!!         THANK YOU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Student@Hub   </dc:title>
  <dc:creator>Nalini De Sousa</dc:creator>
  <cp:lastModifiedBy>Saranya Gopinath</cp:lastModifiedBy>
  <cp:revision>14</cp:revision>
  <dcterms:created xsi:type="dcterms:W3CDTF">2016-05-06T13:57:36Z</dcterms:created>
  <dcterms:modified xsi:type="dcterms:W3CDTF">2016-05-06T18:38:21Z</dcterms:modified>
</cp:coreProperties>
</file>

<file path=docProps/thumbnail.jpeg>
</file>